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52" r:id="rId35"/>
    <p:sldId id="348" r:id="rId36"/>
    <p:sldId id="349" r:id="rId37"/>
    <p:sldId id="350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0"/>
    <p:restoredTop sz="92012"/>
  </p:normalViewPr>
  <p:slideViewPr>
    <p:cSldViewPr snapToGrid="0" snapToObjects="1" showGuides="1">
      <p:cViewPr varScale="1">
        <p:scale>
          <a:sx n="117" d="100"/>
          <a:sy n="117" d="100"/>
        </p:scale>
        <p:origin x="176" y="45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3549136"/>
        <c:axId val="1173639568"/>
      </c:barChart>
      <c:catAx>
        <c:axId val="117354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639568"/>
        <c:crosses val="autoZero"/>
        <c:auto val="1"/>
        <c:lblAlgn val="ctr"/>
        <c:lblOffset val="100"/>
        <c:noMultiLvlLbl val="0"/>
      </c:catAx>
      <c:valAx>
        <c:axId val="117363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54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dirty="0" smtClean="0"/>
              <a:t>Put main module in sleep mode to reduce power consumption</a:t>
            </a:r>
          </a:p>
          <a:p>
            <a:r>
              <a:rPr lang="nl-BE" dirty="0" smtClean="0"/>
              <a:t>More measurements per point for kNN </a:t>
            </a:r>
            <a:r>
              <a:rPr lang="nl-BE" dirty="0" smtClean="0"/>
              <a:t>improvements</a:t>
            </a:r>
          </a:p>
          <a:p>
            <a:r>
              <a:rPr lang="nl-BE" dirty="0" smtClean="0"/>
              <a:t>GPS hot start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INDOOR</a:t>
            </a:r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OUTDOOR</a:t>
            </a:r>
            <a:endParaRPr lang="en-US" sz="1200" dirty="0" smtClean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(Downlink) 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DASH7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</a:t>
            </a:r>
            <a:r>
              <a:rPr lang="nl-BE" dirty="0" smtClean="0"/>
              <a:t>Command: </a:t>
            </a:r>
            <a:r>
              <a:rPr lang="nl-BE" dirty="0" smtClean="0"/>
              <a:t>void </a:t>
            </a:r>
            <a:r>
              <a:rPr lang="nl-BE" dirty="0"/>
              <a:t>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637</Words>
  <Application>Microsoft Macintosh PowerPoint</Application>
  <PresentationFormat>On-screen Show (16:9)</PresentationFormat>
  <Paragraphs>258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SENSORS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Manu Pepermans</cp:lastModifiedBy>
  <cp:revision>247</cp:revision>
  <dcterms:created xsi:type="dcterms:W3CDTF">2015-04-29T12:04:28Z</dcterms:created>
  <dcterms:modified xsi:type="dcterms:W3CDTF">2018-01-14T18:30:41Z</dcterms:modified>
  <cp:category/>
</cp:coreProperties>
</file>